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83D7B-FED5-446C-A026-591B4C6FE02F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BFE07-A3A2-4BF0-BCAB-62CCAA7E66B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Людмила\Desktop\МАШ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Картинки по запросу картинки про машу прикольны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Людмила\Desktop\МАШ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Людмила\Desktop\МАШ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Людмила\Desktop\8721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Людмила</cp:lastModifiedBy>
  <cp:revision>6</cp:revision>
  <dcterms:created xsi:type="dcterms:W3CDTF">2016-01-22T06:12:40Z</dcterms:created>
  <dcterms:modified xsi:type="dcterms:W3CDTF">2016-01-22T07:18:47Z</dcterms:modified>
</cp:coreProperties>
</file>